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2" r:id="rId8"/>
    <p:sldId id="263" r:id="rId9"/>
    <p:sldId id="265" r:id="rId10"/>
    <p:sldId id="264" r:id="rId11"/>
    <p:sldId id="267" r:id="rId12"/>
    <p:sldId id="278" r:id="rId13"/>
    <p:sldId id="269" r:id="rId14"/>
    <p:sldId id="27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CF395-65F0-4214-815D-5E871A2CB379}" v="1" dt="2020-05-23T20:12:02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912CF395-65F0-4214-815D-5E871A2CB379}"/>
    <pc:docChg chg="undo custSel addSld delSld modSld sldOrd">
      <pc:chgData name="Jacintha Westerink" userId="c1c74fd5-67fa-43d8-8063-0adb3063a5fc" providerId="ADAL" clId="{912CF395-65F0-4214-815D-5E871A2CB379}" dt="2020-05-23T20:16:28.557" v="129" actId="478"/>
      <pc:docMkLst>
        <pc:docMk/>
      </pc:docMkLst>
      <pc:sldChg chg="modSp mod">
        <pc:chgData name="Jacintha Westerink" userId="c1c74fd5-67fa-43d8-8063-0adb3063a5fc" providerId="ADAL" clId="{912CF395-65F0-4214-815D-5E871A2CB379}" dt="2020-05-23T20:11:56.731" v="26" actId="20577"/>
        <pc:sldMkLst>
          <pc:docMk/>
          <pc:sldMk cId="2422223637" sldId="256"/>
        </pc:sldMkLst>
        <pc:spChg chg="mod">
          <ac:chgData name="Jacintha Westerink" userId="c1c74fd5-67fa-43d8-8063-0adb3063a5fc" providerId="ADAL" clId="{912CF395-65F0-4214-815D-5E871A2CB379}" dt="2020-05-23T20:11:56.731" v="26" actId="20577"/>
          <ac:spMkLst>
            <pc:docMk/>
            <pc:sldMk cId="2422223637" sldId="256"/>
            <ac:spMk id="3" creationId="{00000000-0000-0000-0000-000000000000}"/>
          </ac:spMkLst>
        </pc:spChg>
      </pc:sldChg>
      <pc:sldChg chg="add del">
        <pc:chgData name="Jacintha Westerink" userId="c1c74fd5-67fa-43d8-8063-0adb3063a5fc" providerId="ADAL" clId="{912CF395-65F0-4214-815D-5E871A2CB379}" dt="2020-05-23T20:12:50.080" v="37" actId="47"/>
        <pc:sldMkLst>
          <pc:docMk/>
          <pc:sldMk cId="3774887508" sldId="257"/>
        </pc:sldMkLst>
      </pc:sldChg>
      <pc:sldChg chg="delSp modSp mod">
        <pc:chgData name="Jacintha Westerink" userId="c1c74fd5-67fa-43d8-8063-0adb3063a5fc" providerId="ADAL" clId="{912CF395-65F0-4214-815D-5E871A2CB379}" dt="2020-05-23T20:16:28.557" v="129" actId="478"/>
        <pc:sldMkLst>
          <pc:docMk/>
          <pc:sldMk cId="252601696" sldId="258"/>
        </pc:sldMkLst>
        <pc:spChg chg="mod">
          <ac:chgData name="Jacintha Westerink" userId="c1c74fd5-67fa-43d8-8063-0adb3063a5fc" providerId="ADAL" clId="{912CF395-65F0-4214-815D-5E871A2CB379}" dt="2020-05-23T20:13:53.126" v="81" actId="20577"/>
          <ac:spMkLst>
            <pc:docMk/>
            <pc:sldMk cId="252601696" sldId="258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28.557" v="129" actId="478"/>
          <ac:spMkLst>
            <pc:docMk/>
            <pc:sldMk cId="252601696" sldId="258"/>
            <ac:spMk id="7" creationId="{402A95C5-C54A-45D1-866A-E37ACCD2D5C6}"/>
          </ac:spMkLst>
        </pc:spChg>
      </pc:sldChg>
      <pc:sldChg chg="delSp modSp mod">
        <pc:chgData name="Jacintha Westerink" userId="c1c74fd5-67fa-43d8-8063-0adb3063a5fc" providerId="ADAL" clId="{912CF395-65F0-4214-815D-5E871A2CB379}" dt="2020-05-23T20:16:24.171" v="128" actId="478"/>
        <pc:sldMkLst>
          <pc:docMk/>
          <pc:sldMk cId="781046069" sldId="259"/>
        </pc:sldMkLst>
        <pc:spChg chg="mod">
          <ac:chgData name="Jacintha Westerink" userId="c1c74fd5-67fa-43d8-8063-0adb3063a5fc" providerId="ADAL" clId="{912CF395-65F0-4214-815D-5E871A2CB379}" dt="2020-05-23T20:13:56.821" v="83" actId="20577"/>
          <ac:spMkLst>
            <pc:docMk/>
            <pc:sldMk cId="781046069" sldId="259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24.171" v="128" actId="478"/>
          <ac:spMkLst>
            <pc:docMk/>
            <pc:sldMk cId="781046069" sldId="259"/>
            <ac:spMk id="5" creationId="{9775F25D-88A9-4AFB-A220-0973206D9304}"/>
          </ac:spMkLst>
        </pc:spChg>
      </pc:sldChg>
      <pc:sldChg chg="add del">
        <pc:chgData name="Jacintha Westerink" userId="c1c74fd5-67fa-43d8-8063-0adb3063a5fc" providerId="ADAL" clId="{912CF395-65F0-4214-815D-5E871A2CB379}" dt="2020-05-23T20:12:53.249" v="38" actId="47"/>
        <pc:sldMkLst>
          <pc:docMk/>
          <pc:sldMk cId="461851485" sldId="260"/>
        </pc:sldMkLst>
      </pc:sldChg>
      <pc:sldChg chg="add del">
        <pc:chgData name="Jacintha Westerink" userId="c1c74fd5-67fa-43d8-8063-0adb3063a5fc" providerId="ADAL" clId="{912CF395-65F0-4214-815D-5E871A2CB379}" dt="2020-05-23T20:12:58.285" v="39" actId="47"/>
        <pc:sldMkLst>
          <pc:docMk/>
          <pc:sldMk cId="2812567725" sldId="261"/>
        </pc:sldMkLst>
      </pc:sldChg>
      <pc:sldChg chg="delSp modSp mod">
        <pc:chgData name="Jacintha Westerink" userId="c1c74fd5-67fa-43d8-8063-0adb3063a5fc" providerId="ADAL" clId="{912CF395-65F0-4214-815D-5E871A2CB379}" dt="2020-05-23T20:16:20.705" v="127" actId="478"/>
        <pc:sldMkLst>
          <pc:docMk/>
          <pc:sldMk cId="3931786606" sldId="262"/>
        </pc:sldMkLst>
        <pc:spChg chg="mod">
          <ac:chgData name="Jacintha Westerink" userId="c1c74fd5-67fa-43d8-8063-0adb3063a5fc" providerId="ADAL" clId="{912CF395-65F0-4214-815D-5E871A2CB379}" dt="2020-05-23T20:14:00.726" v="85" actId="20577"/>
          <ac:spMkLst>
            <pc:docMk/>
            <pc:sldMk cId="3931786606" sldId="262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20.705" v="127" actId="478"/>
          <ac:spMkLst>
            <pc:docMk/>
            <pc:sldMk cId="3931786606" sldId="262"/>
            <ac:spMk id="6" creationId="{C25660B3-5675-4C68-9942-D9E7EDEEB248}"/>
          </ac:spMkLst>
        </pc:spChg>
      </pc:sldChg>
      <pc:sldChg chg="delSp modSp mod">
        <pc:chgData name="Jacintha Westerink" userId="c1c74fd5-67fa-43d8-8063-0adb3063a5fc" providerId="ADAL" clId="{912CF395-65F0-4214-815D-5E871A2CB379}" dt="2020-05-23T20:16:17.973" v="126" actId="478"/>
        <pc:sldMkLst>
          <pc:docMk/>
          <pc:sldMk cId="426876740" sldId="263"/>
        </pc:sldMkLst>
        <pc:spChg chg="mod">
          <ac:chgData name="Jacintha Westerink" userId="c1c74fd5-67fa-43d8-8063-0adb3063a5fc" providerId="ADAL" clId="{912CF395-65F0-4214-815D-5E871A2CB379}" dt="2020-05-23T20:14:04.198" v="87" actId="20577"/>
          <ac:spMkLst>
            <pc:docMk/>
            <pc:sldMk cId="426876740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17.973" v="126" actId="478"/>
          <ac:spMkLst>
            <pc:docMk/>
            <pc:sldMk cId="426876740" sldId="263"/>
            <ac:spMk id="6" creationId="{14ECD2BF-1DF6-43F3-A42F-55264C1FAEF8}"/>
          </ac:spMkLst>
        </pc:spChg>
      </pc:sldChg>
      <pc:sldChg chg="delSp modSp add del mod">
        <pc:chgData name="Jacintha Westerink" userId="c1c74fd5-67fa-43d8-8063-0adb3063a5fc" providerId="ADAL" clId="{912CF395-65F0-4214-815D-5E871A2CB379}" dt="2020-05-23T20:16:07.320" v="123" actId="478"/>
        <pc:sldMkLst>
          <pc:docMk/>
          <pc:sldMk cId="2276456396" sldId="264"/>
        </pc:sldMkLst>
        <pc:spChg chg="mod">
          <ac:chgData name="Jacintha Westerink" userId="c1c74fd5-67fa-43d8-8063-0adb3063a5fc" providerId="ADAL" clId="{912CF395-65F0-4214-815D-5E871A2CB379}" dt="2020-05-23T20:14:59.248" v="112" actId="20577"/>
          <ac:spMkLst>
            <pc:docMk/>
            <pc:sldMk cId="2276456396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07.320" v="123" actId="478"/>
          <ac:spMkLst>
            <pc:docMk/>
            <pc:sldMk cId="2276456396" sldId="264"/>
            <ac:spMk id="5" creationId="{21EBA8BB-0031-431E-9DE6-D3521A36D248}"/>
          </ac:spMkLst>
        </pc:spChg>
      </pc:sldChg>
      <pc:sldChg chg="delSp modSp mod ord">
        <pc:chgData name="Jacintha Westerink" userId="c1c74fd5-67fa-43d8-8063-0adb3063a5fc" providerId="ADAL" clId="{912CF395-65F0-4214-815D-5E871A2CB379}" dt="2020-05-23T20:16:14.085" v="125" actId="478"/>
        <pc:sldMkLst>
          <pc:docMk/>
          <pc:sldMk cId="2328974826" sldId="265"/>
        </pc:sldMkLst>
        <pc:spChg chg="mod">
          <ac:chgData name="Jacintha Westerink" userId="c1c74fd5-67fa-43d8-8063-0adb3063a5fc" providerId="ADAL" clId="{912CF395-65F0-4214-815D-5E871A2CB379}" dt="2020-05-23T20:14:55.925" v="110" actId="20577"/>
          <ac:spMkLst>
            <pc:docMk/>
            <pc:sldMk cId="2328974826" sldId="265"/>
            <ac:spMk id="2" creationId="{00000000-0000-0000-0000-000000000000}"/>
          </ac:spMkLst>
        </pc:spChg>
        <pc:spChg chg="del mod">
          <ac:chgData name="Jacintha Westerink" userId="c1c74fd5-67fa-43d8-8063-0adb3063a5fc" providerId="ADAL" clId="{912CF395-65F0-4214-815D-5E871A2CB379}" dt="2020-05-23T20:16:14.085" v="125" actId="478"/>
          <ac:spMkLst>
            <pc:docMk/>
            <pc:sldMk cId="2328974826" sldId="265"/>
            <ac:spMk id="4" creationId="{6F7B53ED-97DC-4C3A-85FA-875F76AE2CC5}"/>
          </ac:spMkLst>
        </pc:spChg>
      </pc:sldChg>
      <pc:sldChg chg="delSp modSp mod">
        <pc:chgData name="Jacintha Westerink" userId="c1c74fd5-67fa-43d8-8063-0adb3063a5fc" providerId="ADAL" clId="{912CF395-65F0-4214-815D-5E871A2CB379}" dt="2020-05-23T20:16:03.958" v="122" actId="478"/>
        <pc:sldMkLst>
          <pc:docMk/>
          <pc:sldMk cId="74878392" sldId="267"/>
        </pc:sldMkLst>
        <pc:spChg chg="mod">
          <ac:chgData name="Jacintha Westerink" userId="c1c74fd5-67fa-43d8-8063-0adb3063a5fc" providerId="ADAL" clId="{912CF395-65F0-4214-815D-5E871A2CB379}" dt="2020-05-23T20:15:04.028" v="114" actId="20577"/>
          <ac:spMkLst>
            <pc:docMk/>
            <pc:sldMk cId="74878392" sldId="267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03.958" v="122" actId="478"/>
          <ac:spMkLst>
            <pc:docMk/>
            <pc:sldMk cId="74878392" sldId="267"/>
            <ac:spMk id="5" creationId="{F0E9B35C-2797-4D00-A699-062504539D0B}"/>
          </ac:spMkLst>
        </pc:spChg>
      </pc:sldChg>
      <pc:sldChg chg="add del">
        <pc:chgData name="Jacintha Westerink" userId="c1c74fd5-67fa-43d8-8063-0adb3063a5fc" providerId="ADAL" clId="{912CF395-65F0-4214-815D-5E871A2CB379}" dt="2020-05-23T20:13:03.516" v="40" actId="47"/>
        <pc:sldMkLst>
          <pc:docMk/>
          <pc:sldMk cId="4241031342" sldId="268"/>
        </pc:sldMkLst>
      </pc:sldChg>
      <pc:sldChg chg="delSp modSp mod">
        <pc:chgData name="Jacintha Westerink" userId="c1c74fd5-67fa-43d8-8063-0adb3063a5fc" providerId="ADAL" clId="{912CF395-65F0-4214-815D-5E871A2CB379}" dt="2020-05-23T20:15:57.222" v="120" actId="478"/>
        <pc:sldMkLst>
          <pc:docMk/>
          <pc:sldMk cId="499333524" sldId="269"/>
        </pc:sldMkLst>
        <pc:spChg chg="mod">
          <ac:chgData name="Jacintha Westerink" userId="c1c74fd5-67fa-43d8-8063-0adb3063a5fc" providerId="ADAL" clId="{912CF395-65F0-4214-815D-5E871A2CB379}" dt="2020-05-23T20:14:43.361" v="106" actId="20577"/>
          <ac:spMkLst>
            <pc:docMk/>
            <pc:sldMk cId="499333524" sldId="269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5:57.222" v="120" actId="478"/>
          <ac:spMkLst>
            <pc:docMk/>
            <pc:sldMk cId="499333524" sldId="269"/>
            <ac:spMk id="5" creationId="{ED27F16F-A765-4442-A532-A7FE022488C4}"/>
          </ac:spMkLst>
        </pc:spChg>
      </pc:sldChg>
      <pc:sldChg chg="del">
        <pc:chgData name="Jacintha Westerink" userId="c1c74fd5-67fa-43d8-8063-0adb3063a5fc" providerId="ADAL" clId="{912CF395-65F0-4214-815D-5E871A2CB379}" dt="2020-05-23T20:13:06.259" v="41" actId="47"/>
        <pc:sldMkLst>
          <pc:docMk/>
          <pc:sldMk cId="2681828515" sldId="270"/>
        </pc:sldMkLst>
      </pc:sldChg>
      <pc:sldChg chg="delSp modSp mod">
        <pc:chgData name="Jacintha Westerink" userId="c1c74fd5-67fa-43d8-8063-0adb3063a5fc" providerId="ADAL" clId="{912CF395-65F0-4214-815D-5E871A2CB379}" dt="2020-05-23T20:16:00.860" v="121" actId="478"/>
        <pc:sldMkLst>
          <pc:docMk/>
          <pc:sldMk cId="174168789" sldId="278"/>
        </pc:sldMkLst>
        <pc:spChg chg="mod">
          <ac:chgData name="Jacintha Westerink" userId="c1c74fd5-67fa-43d8-8063-0adb3063a5fc" providerId="ADAL" clId="{912CF395-65F0-4214-815D-5E871A2CB379}" dt="2020-05-23T20:15:09.242" v="116" actId="20577"/>
          <ac:spMkLst>
            <pc:docMk/>
            <pc:sldMk cId="174168789" sldId="278"/>
            <ac:spMk id="2" creationId="{00000000-0000-0000-0000-000000000000}"/>
          </ac:spMkLst>
        </pc:spChg>
        <pc:spChg chg="del">
          <ac:chgData name="Jacintha Westerink" userId="c1c74fd5-67fa-43d8-8063-0adb3063a5fc" providerId="ADAL" clId="{912CF395-65F0-4214-815D-5E871A2CB379}" dt="2020-05-23T20:16:00.860" v="121" actId="478"/>
          <ac:spMkLst>
            <pc:docMk/>
            <pc:sldMk cId="174168789" sldId="278"/>
            <ac:spMk id="8" creationId="{F800F99D-69D6-420C-A2C0-62D5D0D3EFC9}"/>
          </ac:spMkLst>
        </pc:spChg>
      </pc:sldChg>
      <pc:sldChg chg="modSp new mod">
        <pc:chgData name="Jacintha Westerink" userId="c1c74fd5-67fa-43d8-8063-0adb3063a5fc" providerId="ADAL" clId="{912CF395-65F0-4214-815D-5E871A2CB379}" dt="2020-05-23T20:15:50.926" v="119" actId="20577"/>
        <pc:sldMkLst>
          <pc:docMk/>
          <pc:sldMk cId="2494375942" sldId="279"/>
        </pc:sldMkLst>
        <pc:spChg chg="mod">
          <ac:chgData name="Jacintha Westerink" userId="c1c74fd5-67fa-43d8-8063-0adb3063a5fc" providerId="ADAL" clId="{912CF395-65F0-4214-815D-5E871A2CB379}" dt="2020-05-23T20:15:50.926" v="119" actId="20577"/>
          <ac:spMkLst>
            <pc:docMk/>
            <pc:sldMk cId="2494375942" sldId="279"/>
            <ac:spMk id="3" creationId="{E9F58EF0-D6B6-4EAE-B1BE-7716DEB11F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23-5-2020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2</a:t>
            </a:r>
          </a:p>
          <a:p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Euphorbia</a:t>
            </a:r>
            <a:r>
              <a:rPr lang="nl-NL" dirty="0"/>
              <a:t> </a:t>
            </a:r>
            <a:r>
              <a:rPr lang="nl-NL" dirty="0" err="1"/>
              <a:t>pulcherrima</a:t>
            </a:r>
            <a:r>
              <a:rPr lang="nl-NL" dirty="0"/>
              <a:t>			Kerstster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9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412" y="1337127"/>
            <a:ext cx="6529588" cy="55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C50B7-5DCA-4EC2-9FDB-7B98E1A88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F58EF0-D6B6-4EAE-B1BE-7716DEB1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86725" cy="2746375"/>
          </a:xfrm>
        </p:spPr>
        <p:txBody>
          <a:bodyPr/>
          <a:lstStyle/>
          <a:p>
            <a:pPr marL="0" indent="0">
              <a:buNone/>
            </a:pPr>
            <a:r>
              <a:rPr lang="nl-NL" sz="4000" u="sng" dirty="0"/>
              <a:t>Totaal punten </a:t>
            </a:r>
            <a:r>
              <a:rPr lang="nl-NL" sz="4000" dirty="0"/>
              <a:t>= cijfer</a:t>
            </a:r>
          </a:p>
          <a:p>
            <a:pPr marL="0" indent="0">
              <a:buNone/>
            </a:pPr>
            <a:r>
              <a:rPr lang="nl-NL" sz="4000" dirty="0"/>
              <a:t>         2,2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437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Dianthus</a:t>
            </a:r>
            <a:r>
              <a:rPr lang="nl-NL" dirty="0"/>
              <a:t> (</a:t>
            </a:r>
            <a:r>
              <a:rPr lang="nl-NL" dirty="0" err="1"/>
              <a:t>Caryophyllus</a:t>
            </a:r>
            <a:r>
              <a:rPr lang="nl-NL" dirty="0"/>
              <a:t> Groep)		Anjer</a:t>
            </a:r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78" y="169068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84" y="1235594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2570" y="2506662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Dieffenbachia</a:t>
            </a:r>
            <a:r>
              <a:rPr lang="nl-NL" dirty="0"/>
              <a:t> </a:t>
            </a:r>
            <a:r>
              <a:rPr lang="nl-NL" dirty="0" err="1"/>
              <a:t>seguine</a:t>
            </a:r>
            <a:r>
              <a:rPr lang="nl-NL" dirty="0"/>
              <a:t>			-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Dracaena </a:t>
            </a:r>
            <a:r>
              <a:rPr lang="en-US" dirty="0" err="1"/>
              <a:t>reflexa</a:t>
            </a:r>
            <a:r>
              <a:rPr lang="en-US" dirty="0"/>
              <a:t> ‘Song of India’	       -</a:t>
            </a:r>
            <a:br>
              <a:rPr lang="en-US" dirty="0"/>
            </a:br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270" y="1508027"/>
            <a:ext cx="3395574" cy="33956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528" t="13571" r="-1528" b="4543"/>
          <a:stretch/>
        </p:blipFill>
        <p:spPr>
          <a:xfrm>
            <a:off x="6663593" y="1508027"/>
            <a:ext cx="4214458" cy="51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Echinacea </a:t>
            </a:r>
            <a:r>
              <a:rPr lang="nl-NL" dirty="0" err="1"/>
              <a:t>purpurea</a:t>
            </a:r>
            <a:r>
              <a:rPr lang="nl-NL" dirty="0"/>
              <a:t>			Zonnehoed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 err="1"/>
              <a:t>Euphorbia</a:t>
            </a:r>
            <a:r>
              <a:rPr lang="nl-NL" dirty="0"/>
              <a:t> </a:t>
            </a:r>
            <a:r>
              <a:rPr lang="nl-NL" dirty="0" err="1"/>
              <a:t>fulgens</a:t>
            </a:r>
            <a:r>
              <a:rPr lang="nl-NL" dirty="0"/>
              <a:t>			Wolfsmelk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5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221" y="1254874"/>
            <a:ext cx="7470834" cy="56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Erica </a:t>
            </a:r>
            <a:r>
              <a:rPr lang="nl-NL" dirty="0" err="1"/>
              <a:t>gracilis</a:t>
            </a:r>
            <a:r>
              <a:rPr lang="nl-NL" dirty="0"/>
              <a:t>				Dopheide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761" y="639202"/>
            <a:ext cx="8385239" cy="60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9733" y="-86748"/>
            <a:ext cx="8102267" cy="57614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BB88ED-BC23-4780-ABB1-7466ACB7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21" y="1750177"/>
            <a:ext cx="2400300" cy="23907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C649F32-7040-4535-B795-DA987E3F99E3}"/>
              </a:ext>
            </a:extLst>
          </p:cNvPr>
          <p:cNvSpPr/>
          <p:nvPr/>
        </p:nvSpPr>
        <p:spPr>
          <a:xfrm>
            <a:off x="4032805" y="0"/>
            <a:ext cx="4035092" cy="240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Eryngium</a:t>
            </a:r>
            <a:r>
              <a:rPr lang="nl-NL" dirty="0"/>
              <a:t> </a:t>
            </a:r>
            <a:r>
              <a:rPr lang="nl-NL" dirty="0" err="1"/>
              <a:t>planum</a:t>
            </a:r>
            <a:r>
              <a:rPr lang="nl-NL" dirty="0"/>
              <a:t>		     </a:t>
            </a:r>
            <a:r>
              <a:rPr lang="nl-NL" sz="3600" dirty="0" err="1"/>
              <a:t>Framboosdistel,Blauwe</a:t>
            </a:r>
            <a:r>
              <a:rPr lang="nl-NL" sz="3600" dirty="0"/>
              <a:t> distel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7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588" y="13503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Eucalyptus </a:t>
            </a:r>
            <a:r>
              <a:rPr lang="nl-NL" dirty="0" err="1"/>
              <a:t>cinerea</a:t>
            </a:r>
            <a:r>
              <a:rPr lang="nl-NL" dirty="0"/>
              <a:t>	           </a:t>
            </a:r>
            <a:r>
              <a:rPr lang="nl-NL" sz="3600" dirty="0"/>
              <a:t>Koortsboom, Gomboom</a:t>
            </a:r>
            <a:br>
              <a:rPr lang="nl-NL" sz="3600" dirty="0"/>
            </a:br>
            <a:r>
              <a:rPr lang="nl-NL" sz="3100" dirty="0"/>
              <a:t>8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1869840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80" y="186984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99</Words>
  <Application>Microsoft Office PowerPoint</Application>
  <PresentationFormat>Breedbeeld</PresentationFormat>
  <Paragraphs>15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Plantenkennis</vt:lpstr>
      <vt:lpstr>Dianthus (Caryophyllus Groep)  Anjer 1</vt:lpstr>
      <vt:lpstr>Dieffenbachia seguine   - 2</vt:lpstr>
      <vt:lpstr>Dracaena reflexa ‘Song of India’        - 3</vt:lpstr>
      <vt:lpstr>Echinacea purpurea   Zonnehoed 4</vt:lpstr>
      <vt:lpstr> Euphorbia fulgens   Wolfsmelk 5 </vt:lpstr>
      <vt:lpstr>Erica gracilis    Dopheide 6</vt:lpstr>
      <vt:lpstr>Eryngium planum       Framboosdistel,Blauwe distel 7</vt:lpstr>
      <vt:lpstr> Eucalyptus cinerea            Koortsboom, Gomboom 8 </vt:lpstr>
      <vt:lpstr>Euphorbia pulcherrima   Kerstster 9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2016-08-18T07:32:49Z</dcterms:created>
  <dcterms:modified xsi:type="dcterms:W3CDTF">2020-05-23T20:16:37Z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